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6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35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0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68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15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24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02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081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976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74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31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54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42837-0AF8-48D7-8A90-643D7ECB71CE}" type="datetimeFigureOut">
              <a:rPr lang="tr-TR" smtClean="0"/>
              <a:t>22.09.2025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45274-86FD-4277-965E-A8798FB68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60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75641"/>
              </p:ext>
            </p:extLst>
          </p:nvPr>
        </p:nvGraphicFramePr>
        <p:xfrm>
          <a:off x="522512" y="744056"/>
          <a:ext cx="5845629" cy="8244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948543">
                  <a:extLst>
                    <a:ext uri="{9D8B030D-6E8A-4147-A177-3AD203B41FA5}">
                      <a16:colId xmlns:a16="http://schemas.microsoft.com/office/drawing/2014/main" xmlns="" val="1664450490"/>
                    </a:ext>
                  </a:extLst>
                </a:gridCol>
                <a:gridCol w="1948543">
                  <a:extLst>
                    <a:ext uri="{9D8B030D-6E8A-4147-A177-3AD203B41FA5}">
                      <a16:colId xmlns:a16="http://schemas.microsoft.com/office/drawing/2014/main" xmlns="" val="2825624555"/>
                    </a:ext>
                  </a:extLst>
                </a:gridCol>
                <a:gridCol w="1948543">
                  <a:extLst>
                    <a:ext uri="{9D8B030D-6E8A-4147-A177-3AD203B41FA5}">
                      <a16:colId xmlns:a16="http://schemas.microsoft.com/office/drawing/2014/main" xmlns="" val="101114190"/>
                    </a:ext>
                  </a:extLst>
                </a:gridCol>
              </a:tblGrid>
              <a:tr h="1908000">
                <a:tc gridSpan="3">
                  <a:txBody>
                    <a:bodyPr/>
                    <a:lstStyle/>
                    <a:p>
                      <a:pPr algn="just"/>
                      <a:r>
                        <a:rPr lang="tr-TR" sz="2800" dirty="0" smtClean="0"/>
                        <a:t>                                ANKARA-MAMAK</a:t>
                      </a:r>
                    </a:p>
                    <a:p>
                      <a:pPr algn="just"/>
                      <a:r>
                        <a:rPr lang="tr-TR" sz="2800" baseline="0" dirty="0" smtClean="0"/>
                        <a:t>                            </a:t>
                      </a:r>
                      <a:r>
                        <a:rPr lang="tr-TR" sz="2800" dirty="0" smtClean="0"/>
                        <a:t>MEHMETÇİK</a:t>
                      </a:r>
                      <a:r>
                        <a:rPr lang="tr-TR" sz="2800" baseline="0" dirty="0" smtClean="0"/>
                        <a:t> İLKOKULU</a:t>
                      </a:r>
                    </a:p>
                    <a:p>
                      <a:pPr algn="just"/>
                      <a:r>
                        <a:rPr lang="tr-TR" sz="2800" baseline="0" dirty="0" smtClean="0"/>
                        <a:t>                                ZAMAN ÇİZELGESİ</a:t>
                      </a:r>
                      <a:endParaRPr lang="tr-TR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3995321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9359089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TENEFFÜS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32175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75073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TENEFFÜS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065400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8824145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TENEFFÜS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80537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3684115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TENEFFÜS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890136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508931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TENEFFÜS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13.40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178221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DERS</a:t>
                      </a:r>
                      <a:endParaRPr lang="tr-TR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14.35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5880441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2" y="744056"/>
            <a:ext cx="2007746" cy="187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0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53</Words>
  <Application>Microsoft Office PowerPoint</Application>
  <PresentationFormat>A4 Kağıt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Lenovo</cp:lastModifiedBy>
  <cp:revision>6</cp:revision>
  <cp:lastPrinted>2025-09-22T09:55:03Z</cp:lastPrinted>
  <dcterms:created xsi:type="dcterms:W3CDTF">2020-10-19T08:45:16Z</dcterms:created>
  <dcterms:modified xsi:type="dcterms:W3CDTF">2025-09-22T09:55:49Z</dcterms:modified>
</cp:coreProperties>
</file>